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6" r:id="rId4"/>
    <p:sldId id="258" r:id="rId5"/>
    <p:sldId id="263" r:id="rId6"/>
    <p:sldId id="265" r:id="rId7"/>
    <p:sldId id="259" r:id="rId8"/>
    <p:sldId id="260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444444444444478"/>
          <c:y val="1.1573238207997985E-2"/>
          <c:w val="0.51986499951394949"/>
          <c:h val="0.85561906914258079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pacijenti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</c:v>
                </c:pt>
                <c:pt idx="1">
                  <c:v>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saradnici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60</c:v>
                </c:pt>
                <c:pt idx="1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ukupno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114</c:v>
                </c:pt>
                <c:pt idx="1">
                  <c:v>135</c:v>
                </c:pt>
              </c:numCache>
            </c:numRef>
          </c:val>
        </c:ser>
        <c:overlap val="100"/>
        <c:axId val="79497856"/>
        <c:axId val="139661696"/>
      </c:barChart>
      <c:catAx>
        <c:axId val="79497856"/>
        <c:scaling>
          <c:orientation val="minMax"/>
        </c:scaling>
        <c:axPos val="b"/>
        <c:numFmt formatCode="General" sourceLinked="1"/>
        <c:tickLblPos val="nextTo"/>
        <c:crossAx val="139661696"/>
        <c:crosses val="autoZero"/>
        <c:auto val="1"/>
        <c:lblAlgn val="ctr"/>
        <c:lblOffset val="100"/>
      </c:catAx>
      <c:valAx>
        <c:axId val="139661696"/>
        <c:scaling>
          <c:orientation val="minMax"/>
        </c:scaling>
        <c:delete val="1"/>
        <c:axPos val="l"/>
        <c:majorGridlines/>
        <c:numFmt formatCode="0%" sourceLinked="1"/>
        <c:tickLblPos val="none"/>
        <c:crossAx val="79497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60574025469097"/>
          <c:y val="0.37665012620069521"/>
          <c:w val="0.14834487702926033"/>
          <c:h val="0.24091312849461116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kartoni Σ 472</c:v>
                </c:pt>
              </c:strCache>
            </c:strRef>
          </c:tx>
          <c:dLbls>
            <c:txPr>
              <a:bodyPr/>
              <a:lstStyle/>
              <a:p>
                <a:pPr>
                  <a:defRPr baseline="0">
                    <a:latin typeface="Calibri" pitchFamily="34" charset="0"/>
                  </a:defRPr>
                </a:pPr>
                <a:endParaRPr lang="en-US"/>
              </a:p>
            </c:txPr>
            <c:showVal val="1"/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</c:v>
                </c:pt>
                <c:pt idx="1">
                  <c:v>11</c:v>
                </c:pt>
                <c:pt idx="2">
                  <c:v>17</c:v>
                </c:pt>
                <c:pt idx="3">
                  <c:v>29</c:v>
                </c:pt>
                <c:pt idx="4">
                  <c:v>36</c:v>
                </c:pt>
                <c:pt idx="5">
                  <c:v>50</c:v>
                </c:pt>
                <c:pt idx="6">
                  <c:v>81</c:v>
                </c:pt>
                <c:pt idx="7">
                  <c:v>58</c:v>
                </c:pt>
                <c:pt idx="8">
                  <c:v>64</c:v>
                </c:pt>
                <c:pt idx="9">
                  <c:v>61</c:v>
                </c:pt>
                <c:pt idx="10">
                  <c:v>58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prijemi u DB</c:v>
                </c:pt>
              </c:strCache>
            </c:strRef>
          </c:tx>
          <c:dLbls>
            <c:txPr>
              <a:bodyPr/>
              <a:lstStyle/>
              <a:p>
                <a:pPr>
                  <a:defRPr baseline="0">
                    <a:latin typeface="Calibri" pitchFamily="34" charset="0"/>
                  </a:defRPr>
                </a:pPr>
                <a:endParaRPr lang="en-US"/>
              </a:p>
            </c:txPr>
            <c:showVal val="1"/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3">
                  <c:v>10</c:v>
                </c:pt>
                <c:pt idx="4">
                  <c:v>23</c:v>
                </c:pt>
                <c:pt idx="5">
                  <c:v>29</c:v>
                </c:pt>
                <c:pt idx="6">
                  <c:v>46</c:v>
                </c:pt>
                <c:pt idx="7">
                  <c:v>42</c:v>
                </c:pt>
                <c:pt idx="8">
                  <c:v>40</c:v>
                </c:pt>
                <c:pt idx="9">
                  <c:v>30</c:v>
                </c:pt>
                <c:pt idx="10">
                  <c:v>35</c:v>
                </c:pt>
              </c:numCache>
            </c:numRef>
          </c:val>
        </c:ser>
        <c:axId val="80746368"/>
        <c:axId val="80747904"/>
      </c:barChart>
      <c:catAx>
        <c:axId val="80746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latin typeface="Calibri" pitchFamily="34" charset="0"/>
              </a:defRPr>
            </a:pPr>
            <a:endParaRPr lang="en-US"/>
          </a:p>
        </c:txPr>
        <c:crossAx val="80747904"/>
        <c:crosses val="autoZero"/>
        <c:auto val="1"/>
        <c:lblAlgn val="ctr"/>
        <c:lblOffset val="100"/>
      </c:catAx>
      <c:valAx>
        <c:axId val="8074790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074636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aseline="0">
              <a:latin typeface="Calibri" pitchFamily="34" charset="0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pacijenti</c:v>
                </c:pt>
              </c:strCache>
            </c:strRef>
          </c:tx>
          <c:dLbls>
            <c:txPr>
              <a:bodyPr/>
              <a:lstStyle/>
              <a:p>
                <a:pPr>
                  <a:defRPr baseline="0">
                    <a:latin typeface="Calibri" pitchFamily="34" charset="0"/>
                  </a:defRPr>
                </a:pPr>
                <a:endParaRPr lang="en-US"/>
              </a:p>
            </c:txPr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</c:v>
                </c:pt>
                <c:pt idx="1">
                  <c:v>34</c:v>
                </c:pt>
                <c:pt idx="2">
                  <c:v>32</c:v>
                </c:pt>
                <c:pt idx="3">
                  <c:v>67</c:v>
                </c:pt>
                <c:pt idx="4">
                  <c:v>62</c:v>
                </c:pt>
                <c:pt idx="5">
                  <c:v>69</c:v>
                </c:pt>
                <c:pt idx="6">
                  <c:v>61</c:v>
                </c:pt>
                <c:pt idx="7">
                  <c:v>56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saradnici</c:v>
                </c:pt>
              </c:strCache>
            </c:strRef>
          </c:tx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8</c:v>
                </c:pt>
                <c:pt idx="1">
                  <c:v>28</c:v>
                </c:pt>
                <c:pt idx="2">
                  <c:v>24</c:v>
                </c:pt>
                <c:pt idx="3">
                  <c:v>43</c:v>
                </c:pt>
                <c:pt idx="4">
                  <c:v>45</c:v>
                </c:pt>
                <c:pt idx="5">
                  <c:v>45</c:v>
                </c:pt>
                <c:pt idx="6">
                  <c:v>50</c:v>
                </c:pt>
                <c:pt idx="7">
                  <c:v>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ukupno</c:v>
                </c:pt>
              </c:strCache>
            </c:strRef>
          </c:tx>
          <c:spPr>
            <a:solidFill>
              <a:schemeClr val="accent3"/>
            </a:solidFill>
            <a:ln w="38100" cap="flat" cmpd="sng" algn="ctr">
              <a:solidFill>
                <a:srgbClr val="FF0000"/>
              </a:solidFill>
              <a:prstDash val="solid"/>
            </a:ln>
            <a:effectLst/>
          </c:spPr>
          <c:dLbls>
            <c:txPr>
              <a:bodyPr/>
              <a:lstStyle/>
              <a:p>
                <a:pPr>
                  <a:defRPr baseline="0">
                    <a:latin typeface="Calibri" pitchFamily="34" charset="0"/>
                  </a:defRPr>
                </a:pPr>
                <a:endParaRPr lang="en-US"/>
              </a:p>
            </c:txPr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18</c:v>
                </c:pt>
                <c:pt idx="1">
                  <c:v>62</c:v>
                </c:pt>
                <c:pt idx="2">
                  <c:v>56</c:v>
                </c:pt>
                <c:pt idx="3">
                  <c:v>110</c:v>
                </c:pt>
                <c:pt idx="4">
                  <c:v>107</c:v>
                </c:pt>
                <c:pt idx="5">
                  <c:v>114</c:v>
                </c:pt>
                <c:pt idx="6">
                  <c:v>111</c:v>
                </c:pt>
                <c:pt idx="7">
                  <c:v>128</c:v>
                </c:pt>
              </c:numCache>
            </c:numRef>
          </c:val>
        </c:ser>
        <c:dLbls>
          <c:showVal val="1"/>
        </c:dLbls>
        <c:gapWidth val="95"/>
        <c:overlap val="100"/>
        <c:axId val="80799232"/>
        <c:axId val="80800768"/>
      </c:barChart>
      <c:catAx>
        <c:axId val="807992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aseline="0">
                <a:latin typeface="Calibri" pitchFamily="34" charset="0"/>
              </a:defRPr>
            </a:pPr>
            <a:endParaRPr lang="en-US"/>
          </a:p>
        </c:txPr>
        <c:crossAx val="80800768"/>
        <c:crosses val="autoZero"/>
        <c:auto val="1"/>
        <c:lblAlgn val="ctr"/>
        <c:lblOffset val="100"/>
      </c:catAx>
      <c:valAx>
        <c:axId val="8080076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079923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baseline="0">
              <a:latin typeface="Calibri" pitchFamily="34" charset="0"/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3AC95-6304-4C20-8715-0B8DC6FD573D}" type="doc">
      <dgm:prSet loTypeId="urn:microsoft.com/office/officeart/2005/8/layout/gear1" loCatId="process" qsTypeId="urn:microsoft.com/office/officeart/2005/8/quickstyle/3d3" qsCatId="3D" csTypeId="urn:microsoft.com/office/officeart/2005/8/colors/accent3_3" csCatId="accent3"/>
      <dgm:spPr/>
      <dgm:t>
        <a:bodyPr/>
        <a:lstStyle/>
        <a:p>
          <a:endParaRPr lang="en-US"/>
        </a:p>
      </dgm:t>
    </dgm:pt>
    <dgm:pt modelId="{9B9D6189-487E-45FE-A69E-0AF42774E1B9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  <a:latin typeface="+mj-lt"/>
            </a:rPr>
            <a:t>S</a:t>
          </a:r>
          <a:r>
            <a:rPr lang="sr-Latn-RS" b="1" dirty="0" smtClean="0">
              <a:solidFill>
                <a:schemeClr val="tx1"/>
              </a:solidFill>
              <a:latin typeface="+mj-lt"/>
            </a:rPr>
            <a:t>tručnost</a:t>
          </a:r>
          <a:endParaRPr lang="en-US" b="1" dirty="0">
            <a:solidFill>
              <a:schemeClr val="tx1"/>
            </a:solidFill>
            <a:latin typeface="+mj-lt"/>
          </a:endParaRPr>
        </a:p>
      </dgm:t>
    </dgm:pt>
    <dgm:pt modelId="{4164FDC0-7AD0-405D-8144-EBF2E55B7775}" type="parTrans" cxnId="{80C5B997-419A-490B-8A6D-771A936A1717}">
      <dgm:prSet/>
      <dgm:spPr/>
      <dgm:t>
        <a:bodyPr/>
        <a:lstStyle/>
        <a:p>
          <a:endParaRPr lang="en-US"/>
        </a:p>
      </dgm:t>
    </dgm:pt>
    <dgm:pt modelId="{17DB40B4-A263-4C17-808B-9F8B7A82D384}" type="sibTrans" cxnId="{80C5B997-419A-490B-8A6D-771A936A1717}">
      <dgm:prSet/>
      <dgm:spPr/>
      <dgm:t>
        <a:bodyPr/>
        <a:lstStyle/>
        <a:p>
          <a:endParaRPr lang="en-US"/>
        </a:p>
      </dgm:t>
    </dgm:pt>
    <dgm:pt modelId="{9345BAB2-EAA1-47B0-9DFD-4E2A0A984162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  <a:latin typeface="+mj-lt"/>
            </a:rPr>
            <a:t>I</a:t>
          </a:r>
          <a:r>
            <a:rPr lang="sr-Latn-RS" b="1" dirty="0" smtClean="0">
              <a:solidFill>
                <a:schemeClr val="tx1"/>
              </a:solidFill>
              <a:latin typeface="+mj-lt"/>
            </a:rPr>
            <a:t>skustvo</a:t>
          </a:r>
          <a:endParaRPr lang="en-US" b="1" dirty="0">
            <a:solidFill>
              <a:schemeClr val="tx1"/>
            </a:solidFill>
            <a:latin typeface="+mj-lt"/>
          </a:endParaRPr>
        </a:p>
      </dgm:t>
    </dgm:pt>
    <dgm:pt modelId="{1A25628C-81DB-4AC1-8838-CC6C0211D28B}" type="parTrans" cxnId="{8223B69A-FA3F-4F44-A4DD-EE2EBC230F58}">
      <dgm:prSet/>
      <dgm:spPr/>
      <dgm:t>
        <a:bodyPr/>
        <a:lstStyle/>
        <a:p>
          <a:endParaRPr lang="en-US"/>
        </a:p>
      </dgm:t>
    </dgm:pt>
    <dgm:pt modelId="{A58424A1-C5BF-4C93-A635-B0AF69CD6CF7}" type="sibTrans" cxnId="{8223B69A-FA3F-4F44-A4DD-EE2EBC230F58}">
      <dgm:prSet/>
      <dgm:spPr/>
      <dgm:t>
        <a:bodyPr/>
        <a:lstStyle/>
        <a:p>
          <a:endParaRPr lang="en-US"/>
        </a:p>
      </dgm:t>
    </dgm:pt>
    <dgm:pt modelId="{55BB9E9C-5A10-400D-85B2-7887AD658CDE}">
      <dgm:prSet/>
      <dgm:spPr/>
      <dgm:t>
        <a:bodyPr/>
        <a:lstStyle/>
        <a:p>
          <a:pPr rtl="0"/>
          <a:r>
            <a:rPr lang="sr-Latn-RS" b="1" dirty="0" smtClean="0">
              <a:solidFill>
                <a:schemeClr val="tx1"/>
              </a:solidFill>
              <a:latin typeface="+mj-lt"/>
            </a:rPr>
            <a:t>Međusobna saradnja</a:t>
          </a:r>
          <a:endParaRPr lang="en-US" b="1" dirty="0">
            <a:solidFill>
              <a:schemeClr val="tx1"/>
            </a:solidFill>
            <a:latin typeface="+mj-lt"/>
          </a:endParaRPr>
        </a:p>
      </dgm:t>
    </dgm:pt>
    <dgm:pt modelId="{A53FD18B-1BF4-4170-BE55-7DF2D01B0B46}" type="parTrans" cxnId="{BC71F3C3-6E23-4034-93DA-41525E6AC8C3}">
      <dgm:prSet/>
      <dgm:spPr/>
      <dgm:t>
        <a:bodyPr/>
        <a:lstStyle/>
        <a:p>
          <a:endParaRPr lang="en-US"/>
        </a:p>
      </dgm:t>
    </dgm:pt>
    <dgm:pt modelId="{6E79871D-D419-4C84-B85E-C2E9AEE244BA}" type="sibTrans" cxnId="{BC71F3C3-6E23-4034-93DA-41525E6AC8C3}">
      <dgm:prSet/>
      <dgm:spPr/>
      <dgm:t>
        <a:bodyPr/>
        <a:lstStyle/>
        <a:p>
          <a:endParaRPr lang="en-US"/>
        </a:p>
      </dgm:t>
    </dgm:pt>
    <dgm:pt modelId="{13FA3344-3868-421C-AEFD-35B943A6921E}">
      <dgm:prSet/>
      <dgm:spPr/>
      <dgm:t>
        <a:bodyPr/>
        <a:lstStyle/>
        <a:p>
          <a:endParaRPr lang="en-US"/>
        </a:p>
      </dgm:t>
    </dgm:pt>
    <dgm:pt modelId="{B9EDA945-D1D1-474B-85C4-A8C997587A0A}" type="parTrans" cxnId="{88EAD258-661B-4582-82FB-494258602D3E}">
      <dgm:prSet/>
      <dgm:spPr/>
      <dgm:t>
        <a:bodyPr/>
        <a:lstStyle/>
        <a:p>
          <a:endParaRPr lang="en-US"/>
        </a:p>
      </dgm:t>
    </dgm:pt>
    <dgm:pt modelId="{33D3D45C-C9DE-41A0-95A2-11409F2DCE1B}" type="sibTrans" cxnId="{88EAD258-661B-4582-82FB-494258602D3E}">
      <dgm:prSet/>
      <dgm:spPr/>
      <dgm:t>
        <a:bodyPr/>
        <a:lstStyle/>
        <a:p>
          <a:endParaRPr lang="en-US"/>
        </a:p>
      </dgm:t>
    </dgm:pt>
    <dgm:pt modelId="{FAC440D5-4C86-4B4D-9B5E-34E78EA31CB3}">
      <dgm:prSet/>
      <dgm:spPr/>
      <dgm:t>
        <a:bodyPr/>
        <a:lstStyle/>
        <a:p>
          <a:endParaRPr lang="en-US"/>
        </a:p>
      </dgm:t>
    </dgm:pt>
    <dgm:pt modelId="{9D9D10E7-80DE-4795-B918-234739042738}" type="parTrans" cxnId="{79A86E2C-E765-4DCF-AC89-AF5084E9E0BA}">
      <dgm:prSet/>
      <dgm:spPr/>
      <dgm:t>
        <a:bodyPr/>
        <a:lstStyle/>
        <a:p>
          <a:endParaRPr lang="en-US"/>
        </a:p>
      </dgm:t>
    </dgm:pt>
    <dgm:pt modelId="{38CE3BD8-5F09-4908-85C4-CD8D02264EE0}" type="sibTrans" cxnId="{79A86E2C-E765-4DCF-AC89-AF5084E9E0BA}">
      <dgm:prSet/>
      <dgm:spPr/>
      <dgm:t>
        <a:bodyPr/>
        <a:lstStyle/>
        <a:p>
          <a:endParaRPr lang="en-US"/>
        </a:p>
      </dgm:t>
    </dgm:pt>
    <dgm:pt modelId="{6F78416F-21C7-4E89-BA4C-C0CE879226EA}">
      <dgm:prSet/>
      <dgm:spPr/>
      <dgm:t>
        <a:bodyPr/>
        <a:lstStyle/>
        <a:p>
          <a:endParaRPr lang="en-US"/>
        </a:p>
      </dgm:t>
    </dgm:pt>
    <dgm:pt modelId="{3DDE6B67-8337-4D68-80A8-AD20AD922263}" type="parTrans" cxnId="{3E61F818-2512-4829-972C-7E7A8792E8AB}">
      <dgm:prSet/>
      <dgm:spPr/>
      <dgm:t>
        <a:bodyPr/>
        <a:lstStyle/>
        <a:p>
          <a:endParaRPr lang="en-US"/>
        </a:p>
      </dgm:t>
    </dgm:pt>
    <dgm:pt modelId="{E3EDE954-04CD-47B7-99CE-8720D513C656}" type="sibTrans" cxnId="{3E61F818-2512-4829-972C-7E7A8792E8AB}">
      <dgm:prSet/>
      <dgm:spPr/>
      <dgm:t>
        <a:bodyPr/>
        <a:lstStyle/>
        <a:p>
          <a:endParaRPr lang="en-US"/>
        </a:p>
      </dgm:t>
    </dgm:pt>
    <dgm:pt modelId="{0C273D95-1DBB-4B6A-9CE2-6323358DF819}">
      <dgm:prSet/>
      <dgm:spPr/>
      <dgm:t>
        <a:bodyPr/>
        <a:lstStyle/>
        <a:p>
          <a:endParaRPr lang="en-US"/>
        </a:p>
      </dgm:t>
    </dgm:pt>
    <dgm:pt modelId="{EBA535CC-E916-4769-B974-AD85467F2680}" type="parTrans" cxnId="{FBBFD40C-E3CC-433A-B0F5-02E916D8007C}">
      <dgm:prSet/>
      <dgm:spPr/>
      <dgm:t>
        <a:bodyPr/>
        <a:lstStyle/>
        <a:p>
          <a:endParaRPr lang="en-US"/>
        </a:p>
      </dgm:t>
    </dgm:pt>
    <dgm:pt modelId="{41CE57DC-ADF5-42A6-9912-D158F4626444}" type="sibTrans" cxnId="{FBBFD40C-E3CC-433A-B0F5-02E916D8007C}">
      <dgm:prSet/>
      <dgm:spPr/>
      <dgm:t>
        <a:bodyPr/>
        <a:lstStyle/>
        <a:p>
          <a:endParaRPr lang="en-US"/>
        </a:p>
      </dgm:t>
    </dgm:pt>
    <dgm:pt modelId="{95090E6C-730B-4E74-849A-18E0469C6C45}">
      <dgm:prSet/>
      <dgm:spPr/>
      <dgm:t>
        <a:bodyPr/>
        <a:lstStyle/>
        <a:p>
          <a:pPr rtl="0"/>
          <a:endParaRPr lang="sr-Latn-RS" dirty="0"/>
        </a:p>
      </dgm:t>
    </dgm:pt>
    <dgm:pt modelId="{65F2626B-361F-4084-BAA8-69285FE50A32}" type="parTrans" cxnId="{B887AAC3-E69F-4475-8202-D427F57F2BDA}">
      <dgm:prSet/>
      <dgm:spPr/>
      <dgm:t>
        <a:bodyPr/>
        <a:lstStyle/>
        <a:p>
          <a:endParaRPr lang="en-US"/>
        </a:p>
      </dgm:t>
    </dgm:pt>
    <dgm:pt modelId="{627C2B1B-A361-4715-BDBD-5F9BBAD409FB}" type="sibTrans" cxnId="{B887AAC3-E69F-4475-8202-D427F57F2BDA}">
      <dgm:prSet/>
      <dgm:spPr/>
      <dgm:t>
        <a:bodyPr/>
        <a:lstStyle/>
        <a:p>
          <a:endParaRPr lang="en-US"/>
        </a:p>
      </dgm:t>
    </dgm:pt>
    <dgm:pt modelId="{68641812-5013-4363-85DA-6FDE2821B3B2}">
      <dgm:prSet/>
      <dgm:spPr/>
      <dgm:t>
        <a:bodyPr/>
        <a:lstStyle/>
        <a:p>
          <a:pPr rtl="0"/>
          <a:endParaRPr lang="en-US" dirty="0"/>
        </a:p>
      </dgm:t>
    </dgm:pt>
    <dgm:pt modelId="{ABA948D0-34D5-4AA6-A7A0-9BDADF1CF093}" type="parTrans" cxnId="{A7C0D5BB-6359-41FB-BDD2-70602E6CCC19}">
      <dgm:prSet/>
      <dgm:spPr/>
      <dgm:t>
        <a:bodyPr/>
        <a:lstStyle/>
        <a:p>
          <a:endParaRPr lang="en-US"/>
        </a:p>
      </dgm:t>
    </dgm:pt>
    <dgm:pt modelId="{F77735F8-DEEB-40C6-9BC2-C4EE2E6CB5E8}" type="sibTrans" cxnId="{A7C0D5BB-6359-41FB-BDD2-70602E6CCC19}">
      <dgm:prSet/>
      <dgm:spPr/>
      <dgm:t>
        <a:bodyPr/>
        <a:lstStyle/>
        <a:p>
          <a:endParaRPr lang="en-US"/>
        </a:p>
      </dgm:t>
    </dgm:pt>
    <dgm:pt modelId="{9252B196-A086-406B-B248-1569E0D80D75}" type="pres">
      <dgm:prSet presAssocID="{49A3AC95-6304-4C20-8715-0B8DC6FD573D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D727DB-876B-49E3-82D2-74297901D923}" type="pres">
      <dgm:prSet presAssocID="{9B9D6189-487E-45FE-A69E-0AF42774E1B9}" presName="gear1" presStyleLbl="node1" presStyleIdx="0" presStyleCnt="3" custLinFactNeighborX="-26930" custLinFactNeighborY="119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57AE3-D749-47D9-8538-790C59122171}" type="pres">
      <dgm:prSet presAssocID="{9B9D6189-487E-45FE-A69E-0AF42774E1B9}" presName="gear1srcNode" presStyleLbl="node1" presStyleIdx="0" presStyleCnt="3"/>
      <dgm:spPr/>
      <dgm:t>
        <a:bodyPr/>
        <a:lstStyle/>
        <a:p>
          <a:endParaRPr lang="en-US"/>
        </a:p>
      </dgm:t>
    </dgm:pt>
    <dgm:pt modelId="{888D94EC-2918-4FA6-828A-C23BDA021D91}" type="pres">
      <dgm:prSet presAssocID="{9B9D6189-487E-45FE-A69E-0AF42774E1B9}" presName="gear1dstNode" presStyleLbl="node1" presStyleIdx="0" presStyleCnt="3"/>
      <dgm:spPr/>
      <dgm:t>
        <a:bodyPr/>
        <a:lstStyle/>
        <a:p>
          <a:endParaRPr lang="en-US"/>
        </a:p>
      </dgm:t>
    </dgm:pt>
    <dgm:pt modelId="{C7C99266-2E88-4841-81B6-3C7ACF22501D}" type="pres">
      <dgm:prSet presAssocID="{9345BAB2-EAA1-47B0-9DFD-4E2A0A984162}" presName="gear2" presStyleLbl="node1" presStyleIdx="1" presStyleCnt="3" custLinFactNeighborX="-32500" custLinFactNeighborY="112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9E363-E161-40E6-AD19-49D29FD57E2A}" type="pres">
      <dgm:prSet presAssocID="{9345BAB2-EAA1-47B0-9DFD-4E2A0A984162}" presName="gear2srcNode" presStyleLbl="node1" presStyleIdx="1" presStyleCnt="3"/>
      <dgm:spPr/>
      <dgm:t>
        <a:bodyPr/>
        <a:lstStyle/>
        <a:p>
          <a:endParaRPr lang="en-US"/>
        </a:p>
      </dgm:t>
    </dgm:pt>
    <dgm:pt modelId="{832C449C-1E80-417F-87C6-2738C5A14158}" type="pres">
      <dgm:prSet presAssocID="{9345BAB2-EAA1-47B0-9DFD-4E2A0A984162}" presName="gear2dstNode" presStyleLbl="node1" presStyleIdx="1" presStyleCnt="3"/>
      <dgm:spPr/>
      <dgm:t>
        <a:bodyPr/>
        <a:lstStyle/>
        <a:p>
          <a:endParaRPr lang="en-US"/>
        </a:p>
      </dgm:t>
    </dgm:pt>
    <dgm:pt modelId="{71F3517D-76DF-490C-A80D-11E19A145A93}" type="pres">
      <dgm:prSet presAssocID="{55BB9E9C-5A10-400D-85B2-7887AD658CDE}" presName="gear3" presStyleLbl="node1" presStyleIdx="2" presStyleCnt="3" custLinFactNeighborX="-17413" custLinFactNeighborY="-3153"/>
      <dgm:spPr/>
      <dgm:t>
        <a:bodyPr/>
        <a:lstStyle/>
        <a:p>
          <a:endParaRPr lang="en-US"/>
        </a:p>
      </dgm:t>
    </dgm:pt>
    <dgm:pt modelId="{0209F82E-0106-449F-A6C0-AC306719FFCE}" type="pres">
      <dgm:prSet presAssocID="{55BB9E9C-5A10-400D-85B2-7887AD658CD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51A4B-853D-416D-B923-9581B5C577AF}" type="pres">
      <dgm:prSet presAssocID="{55BB9E9C-5A10-400D-85B2-7887AD658CDE}" presName="gear3srcNode" presStyleLbl="node1" presStyleIdx="2" presStyleCnt="3"/>
      <dgm:spPr/>
      <dgm:t>
        <a:bodyPr/>
        <a:lstStyle/>
        <a:p>
          <a:endParaRPr lang="en-US"/>
        </a:p>
      </dgm:t>
    </dgm:pt>
    <dgm:pt modelId="{28CDC363-4FFB-4BA4-9673-C68B5CEC35D5}" type="pres">
      <dgm:prSet presAssocID="{55BB9E9C-5A10-400D-85B2-7887AD658CDE}" presName="gear3dstNode" presStyleLbl="node1" presStyleIdx="2" presStyleCnt="3"/>
      <dgm:spPr/>
      <dgm:t>
        <a:bodyPr/>
        <a:lstStyle/>
        <a:p>
          <a:endParaRPr lang="en-US"/>
        </a:p>
      </dgm:t>
    </dgm:pt>
    <dgm:pt modelId="{7AA37487-CB0E-4CD1-BE47-5E70166CB358}" type="pres">
      <dgm:prSet presAssocID="{17DB40B4-A263-4C17-808B-9F8B7A82D384}" presName="connector1" presStyleLbl="sibTrans2D1" presStyleIdx="0" presStyleCnt="3" custLinFactNeighborX="-12292" custLinFactNeighborY="7327"/>
      <dgm:spPr/>
      <dgm:t>
        <a:bodyPr/>
        <a:lstStyle/>
        <a:p>
          <a:endParaRPr lang="en-US"/>
        </a:p>
      </dgm:t>
    </dgm:pt>
    <dgm:pt modelId="{BBEE6A8E-6004-488D-A9AA-D44F10479986}" type="pres">
      <dgm:prSet presAssocID="{A58424A1-C5BF-4C93-A635-B0AF69CD6CF7}" presName="connector2" presStyleLbl="sibTrans2D1" presStyleIdx="1" presStyleCnt="3" custLinFactNeighborX="-26321" custLinFactNeighborY="-3984"/>
      <dgm:spPr/>
      <dgm:t>
        <a:bodyPr/>
        <a:lstStyle/>
        <a:p>
          <a:endParaRPr lang="en-US"/>
        </a:p>
      </dgm:t>
    </dgm:pt>
    <dgm:pt modelId="{E580AE8A-D660-49CB-BC88-D2F9E55F759B}" type="pres">
      <dgm:prSet presAssocID="{6E79871D-D419-4C84-B85E-C2E9AEE244BA}" presName="connector3" presStyleLbl="sibTrans2D1" presStyleIdx="2" presStyleCnt="3" custLinFactNeighborX="-16967" custLinFactNeighborY="-5458"/>
      <dgm:spPr/>
      <dgm:t>
        <a:bodyPr/>
        <a:lstStyle/>
        <a:p>
          <a:endParaRPr lang="en-US"/>
        </a:p>
      </dgm:t>
    </dgm:pt>
  </dgm:ptLst>
  <dgm:cxnLst>
    <dgm:cxn modelId="{BC71F3C3-6E23-4034-93DA-41525E6AC8C3}" srcId="{49A3AC95-6304-4C20-8715-0B8DC6FD573D}" destId="{55BB9E9C-5A10-400D-85B2-7887AD658CDE}" srcOrd="2" destOrd="0" parTransId="{A53FD18B-1BF4-4170-BE55-7DF2D01B0B46}" sibTransId="{6E79871D-D419-4C84-B85E-C2E9AEE244BA}"/>
    <dgm:cxn modelId="{643E0472-90F6-4F7B-9ECB-E3114812BD8D}" type="presOf" srcId="{55BB9E9C-5A10-400D-85B2-7887AD658CDE}" destId="{71F3517D-76DF-490C-A80D-11E19A145A93}" srcOrd="0" destOrd="0" presId="urn:microsoft.com/office/officeart/2005/8/layout/gear1"/>
    <dgm:cxn modelId="{95749759-D7B0-497E-A87E-3C9692814C37}" type="presOf" srcId="{9B9D6189-487E-45FE-A69E-0AF42774E1B9}" destId="{3CD727DB-876B-49E3-82D2-74297901D923}" srcOrd="0" destOrd="0" presId="urn:microsoft.com/office/officeart/2005/8/layout/gear1"/>
    <dgm:cxn modelId="{88EAD258-661B-4582-82FB-494258602D3E}" srcId="{49A3AC95-6304-4C20-8715-0B8DC6FD573D}" destId="{13FA3344-3868-421C-AEFD-35B943A6921E}" srcOrd="3" destOrd="0" parTransId="{B9EDA945-D1D1-474B-85C4-A8C997587A0A}" sibTransId="{33D3D45C-C9DE-41A0-95A2-11409F2DCE1B}"/>
    <dgm:cxn modelId="{83C0A44A-0390-4A2E-92B3-1B7B2E11E6A8}" type="presOf" srcId="{55BB9E9C-5A10-400D-85B2-7887AD658CDE}" destId="{28CDC363-4FFB-4BA4-9673-C68B5CEC35D5}" srcOrd="3" destOrd="0" presId="urn:microsoft.com/office/officeart/2005/8/layout/gear1"/>
    <dgm:cxn modelId="{FE16880C-BCB9-452B-805B-4624BDC1FE17}" type="presOf" srcId="{9345BAB2-EAA1-47B0-9DFD-4E2A0A984162}" destId="{5EB9E363-E161-40E6-AD19-49D29FD57E2A}" srcOrd="1" destOrd="0" presId="urn:microsoft.com/office/officeart/2005/8/layout/gear1"/>
    <dgm:cxn modelId="{8223B69A-FA3F-4F44-A4DD-EE2EBC230F58}" srcId="{49A3AC95-6304-4C20-8715-0B8DC6FD573D}" destId="{9345BAB2-EAA1-47B0-9DFD-4E2A0A984162}" srcOrd="1" destOrd="0" parTransId="{1A25628C-81DB-4AC1-8838-CC6C0211D28B}" sibTransId="{A58424A1-C5BF-4C93-A635-B0AF69CD6CF7}"/>
    <dgm:cxn modelId="{3857ABB8-CF46-4DBB-AB7B-4E590D18B7C1}" type="presOf" srcId="{9B9D6189-487E-45FE-A69E-0AF42774E1B9}" destId="{888D94EC-2918-4FA6-828A-C23BDA021D91}" srcOrd="2" destOrd="0" presId="urn:microsoft.com/office/officeart/2005/8/layout/gear1"/>
    <dgm:cxn modelId="{80C5B997-419A-490B-8A6D-771A936A1717}" srcId="{49A3AC95-6304-4C20-8715-0B8DC6FD573D}" destId="{9B9D6189-487E-45FE-A69E-0AF42774E1B9}" srcOrd="0" destOrd="0" parTransId="{4164FDC0-7AD0-405D-8144-EBF2E55B7775}" sibTransId="{17DB40B4-A263-4C17-808B-9F8B7A82D384}"/>
    <dgm:cxn modelId="{A5CBE02E-B2C4-4035-90DC-9D5C3BAFD380}" type="presOf" srcId="{9345BAB2-EAA1-47B0-9DFD-4E2A0A984162}" destId="{832C449C-1E80-417F-87C6-2738C5A14158}" srcOrd="2" destOrd="0" presId="urn:microsoft.com/office/officeart/2005/8/layout/gear1"/>
    <dgm:cxn modelId="{B887AAC3-E69F-4475-8202-D427F57F2BDA}" srcId="{49A3AC95-6304-4C20-8715-0B8DC6FD573D}" destId="{95090E6C-730B-4E74-849A-18E0469C6C45}" srcOrd="7" destOrd="0" parTransId="{65F2626B-361F-4084-BAA8-69285FE50A32}" sibTransId="{627C2B1B-A361-4715-BDBD-5F9BBAD409FB}"/>
    <dgm:cxn modelId="{F9DF1BED-4116-494E-909B-9DE569A9B13F}" type="presOf" srcId="{9345BAB2-EAA1-47B0-9DFD-4E2A0A984162}" destId="{C7C99266-2E88-4841-81B6-3C7ACF22501D}" srcOrd="0" destOrd="0" presId="urn:microsoft.com/office/officeart/2005/8/layout/gear1"/>
    <dgm:cxn modelId="{EDC74FE0-DBE1-47DB-89B9-E8E85E5F4DF7}" type="presOf" srcId="{9B9D6189-487E-45FE-A69E-0AF42774E1B9}" destId="{17257AE3-D749-47D9-8538-790C59122171}" srcOrd="1" destOrd="0" presId="urn:microsoft.com/office/officeart/2005/8/layout/gear1"/>
    <dgm:cxn modelId="{B12E82E6-2B8E-4D66-B563-B48F9774ACD3}" type="presOf" srcId="{49A3AC95-6304-4C20-8715-0B8DC6FD573D}" destId="{9252B196-A086-406B-B248-1569E0D80D75}" srcOrd="0" destOrd="0" presId="urn:microsoft.com/office/officeart/2005/8/layout/gear1"/>
    <dgm:cxn modelId="{B51B3FCB-1BF9-44EC-B0C3-7F4E600BF816}" type="presOf" srcId="{55BB9E9C-5A10-400D-85B2-7887AD658CDE}" destId="{0209F82E-0106-449F-A6C0-AC306719FFCE}" srcOrd="1" destOrd="0" presId="urn:microsoft.com/office/officeart/2005/8/layout/gear1"/>
    <dgm:cxn modelId="{1A8FA3D2-1E22-4834-8EF9-1A2B179C1728}" type="presOf" srcId="{A58424A1-C5BF-4C93-A635-B0AF69CD6CF7}" destId="{BBEE6A8E-6004-488D-A9AA-D44F10479986}" srcOrd="0" destOrd="0" presId="urn:microsoft.com/office/officeart/2005/8/layout/gear1"/>
    <dgm:cxn modelId="{FBBFD40C-E3CC-433A-B0F5-02E916D8007C}" srcId="{49A3AC95-6304-4C20-8715-0B8DC6FD573D}" destId="{0C273D95-1DBB-4B6A-9CE2-6323358DF819}" srcOrd="6" destOrd="0" parTransId="{EBA535CC-E916-4769-B974-AD85467F2680}" sibTransId="{41CE57DC-ADF5-42A6-9912-D158F4626444}"/>
    <dgm:cxn modelId="{3E61F818-2512-4829-972C-7E7A8792E8AB}" srcId="{49A3AC95-6304-4C20-8715-0B8DC6FD573D}" destId="{6F78416F-21C7-4E89-BA4C-C0CE879226EA}" srcOrd="5" destOrd="0" parTransId="{3DDE6B67-8337-4D68-80A8-AD20AD922263}" sibTransId="{E3EDE954-04CD-47B7-99CE-8720D513C656}"/>
    <dgm:cxn modelId="{1C03CFFC-E921-4382-912B-3D7CAD30D0BD}" type="presOf" srcId="{17DB40B4-A263-4C17-808B-9F8B7A82D384}" destId="{7AA37487-CB0E-4CD1-BE47-5E70166CB358}" srcOrd="0" destOrd="0" presId="urn:microsoft.com/office/officeart/2005/8/layout/gear1"/>
    <dgm:cxn modelId="{5270CCF4-D7F5-44C3-BF24-9DEEECE6A1C3}" type="presOf" srcId="{55BB9E9C-5A10-400D-85B2-7887AD658CDE}" destId="{37C51A4B-853D-416D-B923-9581B5C577AF}" srcOrd="2" destOrd="0" presId="urn:microsoft.com/office/officeart/2005/8/layout/gear1"/>
    <dgm:cxn modelId="{79A86E2C-E765-4DCF-AC89-AF5084E9E0BA}" srcId="{49A3AC95-6304-4C20-8715-0B8DC6FD573D}" destId="{FAC440D5-4C86-4B4D-9B5E-34E78EA31CB3}" srcOrd="4" destOrd="0" parTransId="{9D9D10E7-80DE-4795-B918-234739042738}" sibTransId="{38CE3BD8-5F09-4908-85C4-CD8D02264EE0}"/>
    <dgm:cxn modelId="{79439FB9-29E9-4F3D-BE7F-6559A3360695}" type="presOf" srcId="{6E79871D-D419-4C84-B85E-C2E9AEE244BA}" destId="{E580AE8A-D660-49CB-BC88-D2F9E55F759B}" srcOrd="0" destOrd="0" presId="urn:microsoft.com/office/officeart/2005/8/layout/gear1"/>
    <dgm:cxn modelId="{A7C0D5BB-6359-41FB-BDD2-70602E6CCC19}" srcId="{49A3AC95-6304-4C20-8715-0B8DC6FD573D}" destId="{68641812-5013-4363-85DA-6FDE2821B3B2}" srcOrd="8" destOrd="0" parTransId="{ABA948D0-34D5-4AA6-A7A0-9BDADF1CF093}" sibTransId="{F77735F8-DEEB-40C6-9BC2-C4EE2E6CB5E8}"/>
    <dgm:cxn modelId="{97094971-6EC9-4EB2-A23F-84AC4C8FC772}" type="presParOf" srcId="{9252B196-A086-406B-B248-1569E0D80D75}" destId="{3CD727DB-876B-49E3-82D2-74297901D923}" srcOrd="0" destOrd="0" presId="urn:microsoft.com/office/officeart/2005/8/layout/gear1"/>
    <dgm:cxn modelId="{5E34DB17-2794-4888-B7E0-FC64D95C10C4}" type="presParOf" srcId="{9252B196-A086-406B-B248-1569E0D80D75}" destId="{17257AE3-D749-47D9-8538-790C59122171}" srcOrd="1" destOrd="0" presId="urn:microsoft.com/office/officeart/2005/8/layout/gear1"/>
    <dgm:cxn modelId="{81C34A27-BB08-40FD-BB0D-06B06AB1C4FD}" type="presParOf" srcId="{9252B196-A086-406B-B248-1569E0D80D75}" destId="{888D94EC-2918-4FA6-828A-C23BDA021D91}" srcOrd="2" destOrd="0" presId="urn:microsoft.com/office/officeart/2005/8/layout/gear1"/>
    <dgm:cxn modelId="{5CA7D662-CA80-43B0-8CEA-5E59CA7E4750}" type="presParOf" srcId="{9252B196-A086-406B-B248-1569E0D80D75}" destId="{C7C99266-2E88-4841-81B6-3C7ACF22501D}" srcOrd="3" destOrd="0" presId="urn:microsoft.com/office/officeart/2005/8/layout/gear1"/>
    <dgm:cxn modelId="{4C6BDE08-93EC-4F9D-A3C0-AE02D21B344D}" type="presParOf" srcId="{9252B196-A086-406B-B248-1569E0D80D75}" destId="{5EB9E363-E161-40E6-AD19-49D29FD57E2A}" srcOrd="4" destOrd="0" presId="urn:microsoft.com/office/officeart/2005/8/layout/gear1"/>
    <dgm:cxn modelId="{01DDDE31-1A48-43BC-8A40-E68CAA6BD205}" type="presParOf" srcId="{9252B196-A086-406B-B248-1569E0D80D75}" destId="{832C449C-1E80-417F-87C6-2738C5A14158}" srcOrd="5" destOrd="0" presId="urn:microsoft.com/office/officeart/2005/8/layout/gear1"/>
    <dgm:cxn modelId="{C2FFE7F0-853E-4518-984A-FE8598782B4B}" type="presParOf" srcId="{9252B196-A086-406B-B248-1569E0D80D75}" destId="{71F3517D-76DF-490C-A80D-11E19A145A93}" srcOrd="6" destOrd="0" presId="urn:microsoft.com/office/officeart/2005/8/layout/gear1"/>
    <dgm:cxn modelId="{513F7646-568E-411B-B68D-819FED940024}" type="presParOf" srcId="{9252B196-A086-406B-B248-1569E0D80D75}" destId="{0209F82E-0106-449F-A6C0-AC306719FFCE}" srcOrd="7" destOrd="0" presId="urn:microsoft.com/office/officeart/2005/8/layout/gear1"/>
    <dgm:cxn modelId="{8E250D1C-6039-49DF-BC85-827B378B3C63}" type="presParOf" srcId="{9252B196-A086-406B-B248-1569E0D80D75}" destId="{37C51A4B-853D-416D-B923-9581B5C577AF}" srcOrd="8" destOrd="0" presId="urn:microsoft.com/office/officeart/2005/8/layout/gear1"/>
    <dgm:cxn modelId="{BF98536E-BFA3-4B40-A35C-11089B8AEF86}" type="presParOf" srcId="{9252B196-A086-406B-B248-1569E0D80D75}" destId="{28CDC363-4FFB-4BA4-9673-C68B5CEC35D5}" srcOrd="9" destOrd="0" presId="urn:microsoft.com/office/officeart/2005/8/layout/gear1"/>
    <dgm:cxn modelId="{AE942458-5A18-44ED-B6DF-0CAE709B9664}" type="presParOf" srcId="{9252B196-A086-406B-B248-1569E0D80D75}" destId="{7AA37487-CB0E-4CD1-BE47-5E70166CB358}" srcOrd="10" destOrd="0" presId="urn:microsoft.com/office/officeart/2005/8/layout/gear1"/>
    <dgm:cxn modelId="{759B90BF-6042-4EC7-BBC6-A1D0823B1888}" type="presParOf" srcId="{9252B196-A086-406B-B248-1569E0D80D75}" destId="{BBEE6A8E-6004-488D-A9AA-D44F10479986}" srcOrd="11" destOrd="0" presId="urn:microsoft.com/office/officeart/2005/8/layout/gear1"/>
    <dgm:cxn modelId="{663F9DDF-E4C7-4FC6-B063-D830B131C956}" type="presParOf" srcId="{9252B196-A086-406B-B248-1569E0D80D75}" destId="{E580AE8A-D660-49CB-BC88-D2F9E55F759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20E5F8-2F1B-4566-89F5-537677BC1A79}" type="doc">
      <dgm:prSet loTypeId="urn:microsoft.com/office/officeart/2005/8/layout/gear1" loCatId="process" qsTypeId="urn:microsoft.com/office/officeart/2005/8/quickstyle/3d3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136CB250-F3D1-46B3-87E2-1356E955FD96}">
      <dgm:prSet custT="1"/>
      <dgm:spPr/>
      <dgm:t>
        <a:bodyPr/>
        <a:lstStyle/>
        <a:p>
          <a:pPr rtl="0"/>
          <a:r>
            <a:rPr lang="en-US" sz="1400" b="1" dirty="0" smtClean="0">
              <a:solidFill>
                <a:schemeClr val="tx1"/>
              </a:solidFill>
              <a:latin typeface="+mj-lt"/>
            </a:rPr>
            <a:t>D</a:t>
          </a:r>
          <a:r>
            <a:rPr lang="sr-Latn-RS" sz="1400" b="1" dirty="0" smtClean="0">
              <a:solidFill>
                <a:schemeClr val="tx1"/>
              </a:solidFill>
              <a:latin typeface="+mj-lt"/>
            </a:rPr>
            <a:t>obra organizacija</a:t>
          </a:r>
          <a:endParaRPr lang="en-US" sz="1400" b="1" dirty="0">
            <a:solidFill>
              <a:schemeClr val="tx1"/>
            </a:solidFill>
            <a:latin typeface="+mj-lt"/>
          </a:endParaRPr>
        </a:p>
      </dgm:t>
    </dgm:pt>
    <dgm:pt modelId="{6DF2D040-FDD4-4D55-8A6C-15D1E912065D}" type="parTrans" cxnId="{D6C0DE76-5397-4F23-B09E-864F9DD3B06B}">
      <dgm:prSet/>
      <dgm:spPr/>
      <dgm:t>
        <a:bodyPr/>
        <a:lstStyle/>
        <a:p>
          <a:endParaRPr lang="en-US"/>
        </a:p>
      </dgm:t>
    </dgm:pt>
    <dgm:pt modelId="{4C5B1FA7-EB7E-410B-B692-A91E7F0DFAC6}" type="sibTrans" cxnId="{D6C0DE76-5397-4F23-B09E-864F9DD3B06B}">
      <dgm:prSet/>
      <dgm:spPr/>
      <dgm:t>
        <a:bodyPr/>
        <a:lstStyle/>
        <a:p>
          <a:endParaRPr lang="en-US"/>
        </a:p>
      </dgm:t>
    </dgm:pt>
    <dgm:pt modelId="{70E3A924-C755-47ED-833B-FE1D93D31AB7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chemeClr val="tx1"/>
              </a:solidFill>
              <a:latin typeface="+mj-lt"/>
            </a:rPr>
            <a:t>T</a:t>
          </a:r>
          <a:r>
            <a:rPr lang="sr-Latn-RS" sz="1300" b="1" dirty="0" smtClean="0">
              <a:solidFill>
                <a:schemeClr val="tx1"/>
              </a:solidFill>
              <a:latin typeface="+mj-lt"/>
            </a:rPr>
            <a:t>olerantnost</a:t>
          </a:r>
          <a:endParaRPr lang="en-US" sz="1300" b="1" dirty="0">
            <a:solidFill>
              <a:schemeClr val="tx1"/>
            </a:solidFill>
            <a:latin typeface="+mj-lt"/>
          </a:endParaRPr>
        </a:p>
      </dgm:t>
    </dgm:pt>
    <dgm:pt modelId="{DCE6817B-CFEC-4B17-9517-69A344D2A083}" type="parTrans" cxnId="{B633434C-E83A-45FF-9DAD-B1B21C65DF80}">
      <dgm:prSet/>
      <dgm:spPr/>
      <dgm:t>
        <a:bodyPr/>
        <a:lstStyle/>
        <a:p>
          <a:endParaRPr lang="en-US"/>
        </a:p>
      </dgm:t>
    </dgm:pt>
    <dgm:pt modelId="{800D941D-2C2E-4A18-B649-540574241C35}" type="sibTrans" cxnId="{B633434C-E83A-45FF-9DAD-B1B21C65DF80}">
      <dgm:prSet/>
      <dgm:spPr/>
      <dgm:t>
        <a:bodyPr/>
        <a:lstStyle/>
        <a:p>
          <a:endParaRPr lang="en-US"/>
        </a:p>
      </dgm:t>
    </dgm:pt>
    <dgm:pt modelId="{E269D921-AA82-46FB-8970-AD3C46FB93E2}">
      <dgm:prSet custT="1"/>
      <dgm:spPr/>
      <dgm:t>
        <a:bodyPr/>
        <a:lstStyle/>
        <a:p>
          <a:pPr rtl="0"/>
          <a:r>
            <a:rPr lang="sr-Latn-RS" sz="1400" b="1" dirty="0" smtClean="0">
              <a:solidFill>
                <a:schemeClr val="tx1"/>
              </a:solidFill>
              <a:latin typeface="+mj-lt"/>
            </a:rPr>
            <a:t>Transparentnos</a:t>
          </a:r>
          <a:r>
            <a:rPr lang="sr-Latn-RS" sz="1000" dirty="0" smtClean="0">
              <a:solidFill>
                <a:schemeClr val="tx1"/>
              </a:solidFill>
            </a:rPr>
            <a:t>t</a:t>
          </a:r>
          <a:endParaRPr lang="sr-Latn-RS" sz="1000" dirty="0">
            <a:solidFill>
              <a:schemeClr val="tx1"/>
            </a:solidFill>
          </a:endParaRPr>
        </a:p>
      </dgm:t>
    </dgm:pt>
    <dgm:pt modelId="{9B140F17-3082-48E4-86E9-82CD8E3D07FF}" type="parTrans" cxnId="{244D5601-5E41-4263-ADB9-E70DFC1C26AD}">
      <dgm:prSet/>
      <dgm:spPr/>
      <dgm:t>
        <a:bodyPr/>
        <a:lstStyle/>
        <a:p>
          <a:endParaRPr lang="en-US"/>
        </a:p>
      </dgm:t>
    </dgm:pt>
    <dgm:pt modelId="{6C2F296F-4759-432B-8A8A-6102973DF764}" type="sibTrans" cxnId="{244D5601-5E41-4263-ADB9-E70DFC1C26AD}">
      <dgm:prSet/>
      <dgm:spPr/>
      <dgm:t>
        <a:bodyPr/>
        <a:lstStyle/>
        <a:p>
          <a:endParaRPr lang="en-US"/>
        </a:p>
      </dgm:t>
    </dgm:pt>
    <dgm:pt modelId="{3C2D1FDF-7214-4C01-848E-CA3DBAD1AEFE}">
      <dgm:prSet/>
      <dgm:spPr/>
      <dgm:t>
        <a:bodyPr/>
        <a:lstStyle/>
        <a:p>
          <a:pPr rtl="0"/>
          <a:endParaRPr lang="en-US" dirty="0"/>
        </a:p>
      </dgm:t>
    </dgm:pt>
    <dgm:pt modelId="{F8430563-F5AB-4039-B33C-26995F8F43C2}" type="parTrans" cxnId="{2FC3CC00-2BC1-4895-B1EA-670D8557A4BF}">
      <dgm:prSet/>
      <dgm:spPr/>
      <dgm:t>
        <a:bodyPr/>
        <a:lstStyle/>
        <a:p>
          <a:endParaRPr lang="en-US"/>
        </a:p>
      </dgm:t>
    </dgm:pt>
    <dgm:pt modelId="{B26D7384-70B2-41B9-96C8-CD345F3F546C}" type="sibTrans" cxnId="{2FC3CC00-2BC1-4895-B1EA-670D8557A4BF}">
      <dgm:prSet/>
      <dgm:spPr/>
      <dgm:t>
        <a:bodyPr/>
        <a:lstStyle/>
        <a:p>
          <a:endParaRPr lang="en-US"/>
        </a:p>
      </dgm:t>
    </dgm:pt>
    <dgm:pt modelId="{4F110FEC-DB1F-4B2F-BF41-3DC3E2583A00}" type="pres">
      <dgm:prSet presAssocID="{1320E5F8-2F1B-4566-89F5-537677BC1A7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046EE2-4A81-4298-89BD-1DA74355CB1E}" type="pres">
      <dgm:prSet presAssocID="{136CB250-F3D1-46B3-87E2-1356E955FD9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82ECF8-7E30-4083-B272-5798E124AB57}" type="pres">
      <dgm:prSet presAssocID="{136CB250-F3D1-46B3-87E2-1356E955FD96}" presName="gear1srcNode" presStyleLbl="node1" presStyleIdx="0" presStyleCnt="3"/>
      <dgm:spPr/>
      <dgm:t>
        <a:bodyPr/>
        <a:lstStyle/>
        <a:p>
          <a:endParaRPr lang="en-US"/>
        </a:p>
      </dgm:t>
    </dgm:pt>
    <dgm:pt modelId="{AB0057C8-470D-4EA6-81E7-A63D7B5FBDF6}" type="pres">
      <dgm:prSet presAssocID="{136CB250-F3D1-46B3-87E2-1356E955FD96}" presName="gear1dstNode" presStyleLbl="node1" presStyleIdx="0" presStyleCnt="3"/>
      <dgm:spPr/>
      <dgm:t>
        <a:bodyPr/>
        <a:lstStyle/>
        <a:p>
          <a:endParaRPr lang="en-US"/>
        </a:p>
      </dgm:t>
    </dgm:pt>
    <dgm:pt modelId="{EF0B78D6-56B6-454F-8615-C20779D87BFC}" type="pres">
      <dgm:prSet presAssocID="{70E3A924-C755-47ED-833B-FE1D93D31A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C96F7-637F-44E6-8421-962F1E7C5834}" type="pres">
      <dgm:prSet presAssocID="{70E3A924-C755-47ED-833B-FE1D93D31AB7}" presName="gear2srcNode" presStyleLbl="node1" presStyleIdx="1" presStyleCnt="3"/>
      <dgm:spPr/>
      <dgm:t>
        <a:bodyPr/>
        <a:lstStyle/>
        <a:p>
          <a:endParaRPr lang="en-US"/>
        </a:p>
      </dgm:t>
    </dgm:pt>
    <dgm:pt modelId="{1FE05173-8148-4395-8A57-2A7266B6C9DD}" type="pres">
      <dgm:prSet presAssocID="{70E3A924-C755-47ED-833B-FE1D93D31AB7}" presName="gear2dstNode" presStyleLbl="node1" presStyleIdx="1" presStyleCnt="3"/>
      <dgm:spPr/>
      <dgm:t>
        <a:bodyPr/>
        <a:lstStyle/>
        <a:p>
          <a:endParaRPr lang="en-US"/>
        </a:p>
      </dgm:t>
    </dgm:pt>
    <dgm:pt modelId="{6A1E5298-6BE7-47B6-B346-B342C09AFA5D}" type="pres">
      <dgm:prSet presAssocID="{E269D921-AA82-46FB-8970-AD3C46FB93E2}" presName="gear3" presStyleLbl="node1" presStyleIdx="2" presStyleCnt="3"/>
      <dgm:spPr/>
      <dgm:t>
        <a:bodyPr/>
        <a:lstStyle/>
        <a:p>
          <a:endParaRPr lang="en-US"/>
        </a:p>
      </dgm:t>
    </dgm:pt>
    <dgm:pt modelId="{16DC574B-96AA-40D2-B5CD-4866958B6F87}" type="pres">
      <dgm:prSet presAssocID="{E269D921-AA82-46FB-8970-AD3C46FB93E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4A5C0C-BEF6-41CF-B3D4-FFEF947C1C60}" type="pres">
      <dgm:prSet presAssocID="{E269D921-AA82-46FB-8970-AD3C46FB93E2}" presName="gear3srcNode" presStyleLbl="node1" presStyleIdx="2" presStyleCnt="3"/>
      <dgm:spPr/>
      <dgm:t>
        <a:bodyPr/>
        <a:lstStyle/>
        <a:p>
          <a:endParaRPr lang="en-US"/>
        </a:p>
      </dgm:t>
    </dgm:pt>
    <dgm:pt modelId="{4A882053-3FC6-4ABA-AA1B-1051C7C8E7DE}" type="pres">
      <dgm:prSet presAssocID="{E269D921-AA82-46FB-8970-AD3C46FB93E2}" presName="gear3dstNode" presStyleLbl="node1" presStyleIdx="2" presStyleCnt="3"/>
      <dgm:spPr/>
      <dgm:t>
        <a:bodyPr/>
        <a:lstStyle/>
        <a:p>
          <a:endParaRPr lang="en-US"/>
        </a:p>
      </dgm:t>
    </dgm:pt>
    <dgm:pt modelId="{3CEE6A2F-4C9B-468F-9B29-EDFFFC3E3299}" type="pres">
      <dgm:prSet presAssocID="{4C5B1FA7-EB7E-410B-B692-A91E7F0DFAC6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04FD546D-72CB-4429-B589-FDC02ED0D671}" type="pres">
      <dgm:prSet presAssocID="{800D941D-2C2E-4A18-B649-540574241C35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4E0A808-F83A-4268-AAA2-DB07920F62F5}" type="pres">
      <dgm:prSet presAssocID="{6C2F296F-4759-432B-8A8A-6102973DF76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12F3A65-55ED-44C5-94FD-ACDB6B967FA0}" type="presOf" srcId="{6C2F296F-4759-432B-8A8A-6102973DF764}" destId="{D4E0A808-F83A-4268-AAA2-DB07920F62F5}" srcOrd="0" destOrd="0" presId="urn:microsoft.com/office/officeart/2005/8/layout/gear1"/>
    <dgm:cxn modelId="{2AA7313C-7EEB-4A19-B224-13C3C09B7A12}" type="presOf" srcId="{4C5B1FA7-EB7E-410B-B692-A91E7F0DFAC6}" destId="{3CEE6A2F-4C9B-468F-9B29-EDFFFC3E3299}" srcOrd="0" destOrd="0" presId="urn:microsoft.com/office/officeart/2005/8/layout/gear1"/>
    <dgm:cxn modelId="{CB13561A-C947-45EE-82B3-1CB16AD7422E}" type="presOf" srcId="{136CB250-F3D1-46B3-87E2-1356E955FD96}" destId="{AB0057C8-470D-4EA6-81E7-A63D7B5FBDF6}" srcOrd="2" destOrd="0" presId="urn:microsoft.com/office/officeart/2005/8/layout/gear1"/>
    <dgm:cxn modelId="{9BD7A1A5-C461-4CE7-863E-A6761BE76F3B}" type="presOf" srcId="{136CB250-F3D1-46B3-87E2-1356E955FD96}" destId="{0682ECF8-7E30-4083-B272-5798E124AB57}" srcOrd="1" destOrd="0" presId="urn:microsoft.com/office/officeart/2005/8/layout/gear1"/>
    <dgm:cxn modelId="{93002DF3-9976-4D7E-8F60-10BEC2F417CF}" type="presOf" srcId="{E269D921-AA82-46FB-8970-AD3C46FB93E2}" destId="{6A1E5298-6BE7-47B6-B346-B342C09AFA5D}" srcOrd="0" destOrd="0" presId="urn:microsoft.com/office/officeart/2005/8/layout/gear1"/>
    <dgm:cxn modelId="{7BFEA49A-6D4E-411E-8515-18B6FB0E7204}" type="presOf" srcId="{E269D921-AA82-46FB-8970-AD3C46FB93E2}" destId="{FB4A5C0C-BEF6-41CF-B3D4-FFEF947C1C60}" srcOrd="2" destOrd="0" presId="urn:microsoft.com/office/officeart/2005/8/layout/gear1"/>
    <dgm:cxn modelId="{E1DAA543-734B-4287-A813-529D0ED3C980}" type="presOf" srcId="{1320E5F8-2F1B-4566-89F5-537677BC1A79}" destId="{4F110FEC-DB1F-4B2F-BF41-3DC3E2583A00}" srcOrd="0" destOrd="0" presId="urn:microsoft.com/office/officeart/2005/8/layout/gear1"/>
    <dgm:cxn modelId="{73E45802-7EDB-4EAE-A4ED-370393631EEA}" type="presOf" srcId="{70E3A924-C755-47ED-833B-FE1D93D31AB7}" destId="{1FE05173-8148-4395-8A57-2A7266B6C9DD}" srcOrd="2" destOrd="0" presId="urn:microsoft.com/office/officeart/2005/8/layout/gear1"/>
    <dgm:cxn modelId="{964FEDBA-6786-4357-8C96-266D35F3CC03}" type="presOf" srcId="{70E3A924-C755-47ED-833B-FE1D93D31AB7}" destId="{EF0B78D6-56B6-454F-8615-C20779D87BFC}" srcOrd="0" destOrd="0" presId="urn:microsoft.com/office/officeart/2005/8/layout/gear1"/>
    <dgm:cxn modelId="{49B1AB1C-D25B-432A-B725-E66699F7103D}" type="presOf" srcId="{136CB250-F3D1-46B3-87E2-1356E955FD96}" destId="{1C046EE2-4A81-4298-89BD-1DA74355CB1E}" srcOrd="0" destOrd="0" presId="urn:microsoft.com/office/officeart/2005/8/layout/gear1"/>
    <dgm:cxn modelId="{B633434C-E83A-45FF-9DAD-B1B21C65DF80}" srcId="{1320E5F8-2F1B-4566-89F5-537677BC1A79}" destId="{70E3A924-C755-47ED-833B-FE1D93D31AB7}" srcOrd="1" destOrd="0" parTransId="{DCE6817B-CFEC-4B17-9517-69A344D2A083}" sibTransId="{800D941D-2C2E-4A18-B649-540574241C35}"/>
    <dgm:cxn modelId="{2FC3CC00-2BC1-4895-B1EA-670D8557A4BF}" srcId="{1320E5F8-2F1B-4566-89F5-537677BC1A79}" destId="{3C2D1FDF-7214-4C01-848E-CA3DBAD1AEFE}" srcOrd="3" destOrd="0" parTransId="{F8430563-F5AB-4039-B33C-26995F8F43C2}" sibTransId="{B26D7384-70B2-41B9-96C8-CD345F3F546C}"/>
    <dgm:cxn modelId="{351392A8-9D35-4690-85D6-EF94ED33A1F8}" type="presOf" srcId="{800D941D-2C2E-4A18-B649-540574241C35}" destId="{04FD546D-72CB-4429-B589-FDC02ED0D671}" srcOrd="0" destOrd="0" presId="urn:microsoft.com/office/officeart/2005/8/layout/gear1"/>
    <dgm:cxn modelId="{D6C0DE76-5397-4F23-B09E-864F9DD3B06B}" srcId="{1320E5F8-2F1B-4566-89F5-537677BC1A79}" destId="{136CB250-F3D1-46B3-87E2-1356E955FD96}" srcOrd="0" destOrd="0" parTransId="{6DF2D040-FDD4-4D55-8A6C-15D1E912065D}" sibTransId="{4C5B1FA7-EB7E-410B-B692-A91E7F0DFAC6}"/>
    <dgm:cxn modelId="{BA60E6CD-B781-4267-AB42-8D5FB8369382}" type="presOf" srcId="{70E3A924-C755-47ED-833B-FE1D93D31AB7}" destId="{97BC96F7-637F-44E6-8421-962F1E7C5834}" srcOrd="1" destOrd="0" presId="urn:microsoft.com/office/officeart/2005/8/layout/gear1"/>
    <dgm:cxn modelId="{F0525565-7F38-4214-9FF3-17F4CE29124D}" type="presOf" srcId="{E269D921-AA82-46FB-8970-AD3C46FB93E2}" destId="{16DC574B-96AA-40D2-B5CD-4866958B6F87}" srcOrd="1" destOrd="0" presId="urn:microsoft.com/office/officeart/2005/8/layout/gear1"/>
    <dgm:cxn modelId="{244D5601-5E41-4263-ADB9-E70DFC1C26AD}" srcId="{1320E5F8-2F1B-4566-89F5-537677BC1A79}" destId="{E269D921-AA82-46FB-8970-AD3C46FB93E2}" srcOrd="2" destOrd="0" parTransId="{9B140F17-3082-48E4-86E9-82CD8E3D07FF}" sibTransId="{6C2F296F-4759-432B-8A8A-6102973DF764}"/>
    <dgm:cxn modelId="{BD5B23C1-2C9D-4408-B080-A05044B7EDA9}" type="presOf" srcId="{E269D921-AA82-46FB-8970-AD3C46FB93E2}" destId="{4A882053-3FC6-4ABA-AA1B-1051C7C8E7DE}" srcOrd="3" destOrd="0" presId="urn:microsoft.com/office/officeart/2005/8/layout/gear1"/>
    <dgm:cxn modelId="{86673042-0AA0-4969-997B-7AB528018633}" type="presParOf" srcId="{4F110FEC-DB1F-4B2F-BF41-3DC3E2583A00}" destId="{1C046EE2-4A81-4298-89BD-1DA74355CB1E}" srcOrd="0" destOrd="0" presId="urn:microsoft.com/office/officeart/2005/8/layout/gear1"/>
    <dgm:cxn modelId="{D5310D01-1F1F-4B1A-BA75-CA128DB1DDD5}" type="presParOf" srcId="{4F110FEC-DB1F-4B2F-BF41-3DC3E2583A00}" destId="{0682ECF8-7E30-4083-B272-5798E124AB57}" srcOrd="1" destOrd="0" presId="urn:microsoft.com/office/officeart/2005/8/layout/gear1"/>
    <dgm:cxn modelId="{552FF9B1-DC72-46C8-A465-3A1F9D8F2CCB}" type="presParOf" srcId="{4F110FEC-DB1F-4B2F-BF41-3DC3E2583A00}" destId="{AB0057C8-470D-4EA6-81E7-A63D7B5FBDF6}" srcOrd="2" destOrd="0" presId="urn:microsoft.com/office/officeart/2005/8/layout/gear1"/>
    <dgm:cxn modelId="{202FE61D-D74E-47F2-9B77-885DAD3865EB}" type="presParOf" srcId="{4F110FEC-DB1F-4B2F-BF41-3DC3E2583A00}" destId="{EF0B78D6-56B6-454F-8615-C20779D87BFC}" srcOrd="3" destOrd="0" presId="urn:microsoft.com/office/officeart/2005/8/layout/gear1"/>
    <dgm:cxn modelId="{8514E99C-372B-433C-8C7E-D19E449E5C1A}" type="presParOf" srcId="{4F110FEC-DB1F-4B2F-BF41-3DC3E2583A00}" destId="{97BC96F7-637F-44E6-8421-962F1E7C5834}" srcOrd="4" destOrd="0" presId="urn:microsoft.com/office/officeart/2005/8/layout/gear1"/>
    <dgm:cxn modelId="{07E87938-BC85-47AC-AFCA-CBCB99374276}" type="presParOf" srcId="{4F110FEC-DB1F-4B2F-BF41-3DC3E2583A00}" destId="{1FE05173-8148-4395-8A57-2A7266B6C9DD}" srcOrd="5" destOrd="0" presId="urn:microsoft.com/office/officeart/2005/8/layout/gear1"/>
    <dgm:cxn modelId="{C8836A1A-E8B8-424E-A86F-EAC0751E711F}" type="presParOf" srcId="{4F110FEC-DB1F-4B2F-BF41-3DC3E2583A00}" destId="{6A1E5298-6BE7-47B6-B346-B342C09AFA5D}" srcOrd="6" destOrd="0" presId="urn:microsoft.com/office/officeart/2005/8/layout/gear1"/>
    <dgm:cxn modelId="{40A5269D-3EDD-4D12-A2D0-D06349D7F7B7}" type="presParOf" srcId="{4F110FEC-DB1F-4B2F-BF41-3DC3E2583A00}" destId="{16DC574B-96AA-40D2-B5CD-4866958B6F87}" srcOrd="7" destOrd="0" presId="urn:microsoft.com/office/officeart/2005/8/layout/gear1"/>
    <dgm:cxn modelId="{FF9A6210-FAD1-473B-96A2-B295AA76E29A}" type="presParOf" srcId="{4F110FEC-DB1F-4B2F-BF41-3DC3E2583A00}" destId="{FB4A5C0C-BEF6-41CF-B3D4-FFEF947C1C60}" srcOrd="8" destOrd="0" presId="urn:microsoft.com/office/officeart/2005/8/layout/gear1"/>
    <dgm:cxn modelId="{6A8C7907-9530-4C7F-8682-8E22DF40E2C8}" type="presParOf" srcId="{4F110FEC-DB1F-4B2F-BF41-3DC3E2583A00}" destId="{4A882053-3FC6-4ABA-AA1B-1051C7C8E7DE}" srcOrd="9" destOrd="0" presId="urn:microsoft.com/office/officeart/2005/8/layout/gear1"/>
    <dgm:cxn modelId="{CC226021-F659-4A87-AFD0-B36296448B35}" type="presParOf" srcId="{4F110FEC-DB1F-4B2F-BF41-3DC3E2583A00}" destId="{3CEE6A2F-4C9B-468F-9B29-EDFFFC3E3299}" srcOrd="10" destOrd="0" presId="urn:microsoft.com/office/officeart/2005/8/layout/gear1"/>
    <dgm:cxn modelId="{FBCE20DE-AB4C-4511-B6C8-5B94B4E51352}" type="presParOf" srcId="{4F110FEC-DB1F-4B2F-BF41-3DC3E2583A00}" destId="{04FD546D-72CB-4429-B589-FDC02ED0D671}" srcOrd="11" destOrd="0" presId="urn:microsoft.com/office/officeart/2005/8/layout/gear1"/>
    <dgm:cxn modelId="{A670F064-E093-4A06-BC1C-94ED6D1D44D4}" type="presParOf" srcId="{4F110FEC-DB1F-4B2F-BF41-3DC3E2583A00}" destId="{D4E0A808-F83A-4268-AAA2-DB07920F62F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 smtClean="0"/>
              <a:t>Timski rad u Dnevnoj bolnici za hemijske i nehemijske zavisnosti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724400"/>
            <a:ext cx="7854696" cy="17526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sr-Latn-RS" dirty="0" smtClean="0">
                <a:latin typeface="+mj-lt"/>
              </a:rPr>
              <a:t>Kurs “Multidisciplinarni pristup u tretmanu hemijskih i nehemijskih zavisnosti”, 11.april 2018. Beograd</a:t>
            </a:r>
          </a:p>
          <a:p>
            <a:pPr algn="ctr"/>
            <a:endParaRPr lang="sr-Latn-RS" dirty="0" smtClean="0">
              <a:latin typeface="+mj-lt"/>
            </a:endParaRPr>
          </a:p>
          <a:p>
            <a:pPr algn="ctr"/>
            <a:r>
              <a:rPr lang="sr-Latn-RS" dirty="0" smtClean="0">
                <a:latin typeface="+mj-lt"/>
              </a:rPr>
              <a:t>Dr Milica Repac</a:t>
            </a:r>
          </a:p>
          <a:p>
            <a:pPr algn="ctr"/>
            <a:r>
              <a:rPr lang="sr-Latn-RS" dirty="0" smtClean="0">
                <a:latin typeface="+mj-lt"/>
              </a:rPr>
              <a:t>ms Suzana Baškot</a:t>
            </a:r>
          </a:p>
          <a:p>
            <a:pPr algn="ctr"/>
            <a:r>
              <a:rPr lang="sr-Latn-RS" dirty="0" smtClean="0">
                <a:latin typeface="+mj-lt"/>
              </a:rPr>
              <a:t>Specijalna bolnica za bolesti zavisnosti- Beograd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851648" cy="1828800"/>
          </a:xfrm>
        </p:spPr>
        <p:txBody>
          <a:bodyPr/>
          <a:lstStyle/>
          <a:p>
            <a:pPr algn="ctr"/>
            <a:r>
              <a:rPr lang="sr-Latn-RS" dirty="0" smtClean="0"/>
              <a:t>HVALA NA PAŽNJI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>
                <a:latin typeface="+mj-lt"/>
              </a:rPr>
              <a:t>Dr</a:t>
            </a:r>
            <a:r>
              <a:rPr lang="sr-Latn-RS" dirty="0" smtClean="0">
                <a:latin typeface="+mj-lt"/>
              </a:rPr>
              <a:t> Milica Repac, psihijatar</a:t>
            </a:r>
          </a:p>
          <a:p>
            <a:pPr algn="ctr"/>
            <a:r>
              <a:rPr lang="sr-Latn-RS" dirty="0" smtClean="0">
                <a:latin typeface="+mj-lt"/>
              </a:rPr>
              <a:t>Gordana Popadić, spec.kl.psihologije</a:t>
            </a:r>
          </a:p>
          <a:p>
            <a:pPr algn="ctr"/>
            <a:r>
              <a:rPr lang="sr-Latn-RS" dirty="0" smtClean="0">
                <a:latin typeface="+mj-lt"/>
              </a:rPr>
              <a:t>Ljiljana Pavlović, dipl.socijalni radnik</a:t>
            </a:r>
          </a:p>
          <a:p>
            <a:pPr algn="ctr"/>
            <a:r>
              <a:rPr lang="sr-Latn-RS" dirty="0" smtClean="0">
                <a:latin typeface="+mj-lt"/>
              </a:rPr>
              <a:t>Suzana Baškot, med.sestra</a:t>
            </a:r>
          </a:p>
          <a:p>
            <a:pPr algn="ctr"/>
            <a:r>
              <a:rPr lang="sr-Latn-RS" dirty="0" smtClean="0">
                <a:latin typeface="+mj-lt"/>
              </a:rPr>
              <a:t>Snežana Bogdan, med.sestra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DB za zavisnike od droga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latin typeface="+mj-lt"/>
              </a:rPr>
              <a:t>P</a:t>
            </a:r>
            <a:r>
              <a:rPr lang="sr-Latn-RS" sz="3200" dirty="0" smtClean="0">
                <a:latin typeface="+mj-lt"/>
              </a:rPr>
              <a:t>očetak  1997. Intenzivan dispanzerski tretman</a:t>
            </a:r>
          </a:p>
          <a:p>
            <a:pPr>
              <a:buNone/>
            </a:pPr>
            <a:r>
              <a:rPr lang="sr-Latn-RS" sz="3200" dirty="0" smtClean="0">
                <a:latin typeface="+mj-lt"/>
              </a:rPr>
              <a:t>	</a:t>
            </a:r>
            <a:r>
              <a:rPr lang="sr-Latn-RS" sz="3200" dirty="0" smtClean="0">
                <a:latin typeface="+mj-lt"/>
              </a:rPr>
              <a:t>	         1998. DB</a:t>
            </a:r>
            <a:endParaRPr lang="sr-Latn-RS" sz="3200" dirty="0" smtClean="0">
              <a:latin typeface="+mj-lt"/>
            </a:endParaRPr>
          </a:p>
          <a:p>
            <a:r>
              <a:rPr lang="sr-Latn-RS" sz="3200" b="1" cap="all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drug free</a:t>
            </a:r>
          </a:p>
          <a:p>
            <a:r>
              <a:rPr lang="sr-Latn-RS" sz="3200" dirty="0" smtClean="0">
                <a:latin typeface="+mj-lt"/>
              </a:rPr>
              <a:t>sistemska porodična psihoterapija u grupi</a:t>
            </a:r>
          </a:p>
          <a:p>
            <a:r>
              <a:rPr lang="sr-Latn-RS" sz="3200" dirty="0" smtClean="0">
                <a:latin typeface="+mj-lt"/>
              </a:rPr>
              <a:t>socioterapijska grupa</a:t>
            </a:r>
          </a:p>
          <a:p>
            <a:r>
              <a:rPr lang="sr-Latn-RS" sz="3200" dirty="0" smtClean="0">
                <a:latin typeface="+mj-lt"/>
              </a:rPr>
              <a:t>grupe male/velike otvorenog tipa</a:t>
            </a:r>
          </a:p>
          <a:p>
            <a:r>
              <a:rPr lang="sr-Latn-RS" sz="3200" dirty="0" smtClean="0">
                <a:latin typeface="+mj-lt"/>
              </a:rPr>
              <a:t>terapeut  (+ koterapeut)</a:t>
            </a:r>
          </a:p>
          <a:p>
            <a:r>
              <a:rPr lang="sr-Latn-RS" sz="3200" dirty="0" smtClean="0">
                <a:latin typeface="+mj-lt"/>
              </a:rPr>
              <a:t>3 faze lečenja -  </a:t>
            </a:r>
            <a:r>
              <a:rPr lang="el-GR" sz="3200" b="1" dirty="0" smtClean="0">
                <a:solidFill>
                  <a:srgbClr val="FF0000"/>
                </a:solidFill>
                <a:latin typeface="+mj-lt"/>
              </a:rPr>
              <a:t>Σ</a:t>
            </a:r>
            <a:r>
              <a:rPr lang="sr-Latn-RS" sz="3200" b="1" dirty="0" smtClean="0">
                <a:solidFill>
                  <a:srgbClr val="FF0000"/>
                </a:solidFill>
                <a:latin typeface="+mj-lt"/>
              </a:rPr>
              <a:t> 4 grupe</a:t>
            </a:r>
          </a:p>
          <a:p>
            <a:r>
              <a:rPr lang="sr-Latn-RS" sz="3200" dirty="0" smtClean="0">
                <a:latin typeface="+mj-lt"/>
              </a:rPr>
              <a:t>organizacija:   seansa  -  interseansa  -  seansa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4000" dirty="0" smtClean="0"/>
              <a:t>Broj pacijenata u DB-N </a:t>
            </a:r>
            <a:br>
              <a:rPr lang="sr-Latn-RS" sz="4000" dirty="0" smtClean="0"/>
            </a:br>
            <a:r>
              <a:rPr lang="sr-Latn-RS" sz="4000" dirty="0" smtClean="0"/>
              <a:t>(prethodne dve godine)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4500" dirty="0" smtClean="0"/>
              <a:t>DB za nehemijske zavisnosti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sz="3200" dirty="0" smtClean="0">
                <a:latin typeface="+mj-lt"/>
              </a:rPr>
              <a:t>Početak 2010.</a:t>
            </a:r>
          </a:p>
          <a:p>
            <a:r>
              <a:rPr lang="sr-Latn-CS" sz="3200" dirty="0" smtClean="0">
                <a:latin typeface="+mj-lt"/>
              </a:rPr>
              <a:t>psihoterapijski pristup “integrativan”: intervencije iz  bihejvior i kognitivne, grupne, sistemske porodične, socioterapije, rad u grupi</a:t>
            </a:r>
          </a:p>
          <a:p>
            <a:r>
              <a:rPr lang="sr-Latn-CS" sz="3200" dirty="0" smtClean="0">
                <a:latin typeface="+mj-lt"/>
              </a:rPr>
              <a:t>grupa- velika otvorenog tipa</a:t>
            </a:r>
          </a:p>
          <a:p>
            <a:r>
              <a:rPr lang="sr-Latn-CS" sz="3200" dirty="0" smtClean="0">
                <a:latin typeface="+mj-lt"/>
              </a:rPr>
              <a:t>terapeut  (+ koterapeut)</a:t>
            </a:r>
          </a:p>
          <a:p>
            <a:r>
              <a:rPr lang="sr-Latn-CS" sz="3200" dirty="0" smtClean="0">
                <a:latin typeface="+mj-lt"/>
              </a:rPr>
              <a:t>           3 faze lečenja  →  KLUB</a:t>
            </a:r>
          </a:p>
          <a:p>
            <a:endParaRPr lang="sr-Latn-CS" sz="3200" b="1" dirty="0" smtClean="0">
              <a:solidFill>
                <a:srgbClr val="C00000"/>
              </a:solidFill>
              <a:latin typeface="+mj-lt"/>
            </a:endParaRPr>
          </a:p>
          <a:p>
            <a:r>
              <a:rPr lang="sr-Latn-CS" sz="3200" b="1" dirty="0" smtClean="0">
                <a:solidFill>
                  <a:srgbClr val="FF0000"/>
                </a:solidFill>
                <a:latin typeface="+mj-lt"/>
              </a:rPr>
              <a:t>Σ  4 grupe</a:t>
            </a:r>
          </a:p>
          <a:p>
            <a:endParaRPr lang="sr-Latn-RS" sz="3200" dirty="0" smtClean="0">
              <a:latin typeface="+mj-lt"/>
            </a:endParaRPr>
          </a:p>
          <a:p>
            <a:endParaRPr lang="sr-Latn-CS" sz="3200" dirty="0" smtClean="0">
              <a:latin typeface="+mj-lt"/>
            </a:endParaRPr>
          </a:p>
          <a:p>
            <a:pPr>
              <a:buNone/>
            </a:pPr>
            <a:endParaRPr lang="sr-Latn-RS" sz="3200" dirty="0" smtClean="0">
              <a:latin typeface="+mj-lt"/>
            </a:endParaRPr>
          </a:p>
        </p:txBody>
      </p:sp>
      <p:pic>
        <p:nvPicPr>
          <p:cNvPr id="4" name="Picture 3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5029200"/>
            <a:ext cx="1600200" cy="80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just"/>
            <a:r>
              <a:rPr lang="en-US" dirty="0" smtClean="0"/>
              <a:t>            Novi </a:t>
            </a:r>
            <a:r>
              <a:rPr lang="en-US" dirty="0" err="1" smtClean="0"/>
              <a:t>pacijenti</a:t>
            </a:r>
            <a:r>
              <a:rPr lang="sr-Latn-RS" dirty="0" smtClean="0"/>
              <a:t>- DB-K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P</a:t>
            </a:r>
            <a:r>
              <a:rPr lang="x-none" smtClean="0"/>
              <a:t>acijen</a:t>
            </a:r>
            <a:r>
              <a:rPr lang="en-US" dirty="0" err="1" smtClean="0"/>
              <a:t>ti</a:t>
            </a:r>
            <a:r>
              <a:rPr lang="x-none" smtClean="0"/>
              <a:t> u DB</a:t>
            </a:r>
            <a:r>
              <a:rPr lang="sr-Latn-RS" dirty="0" smtClean="0"/>
              <a:t>-K</a:t>
            </a:r>
            <a:r>
              <a:rPr lang="x-none" smtClean="0"/>
              <a:t> </a:t>
            </a:r>
            <a:r>
              <a:rPr lang="x-none" dirty="0" smtClean="0"/>
              <a:t>po godinama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4800" dirty="0" smtClean="0"/>
              <a:t>TIM- trenutno stanje – 5 članova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sr-Latn-CS" dirty="0" smtClean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sr-Latn-CS" cap="all" dirty="0" smtClean="0">
                <a:latin typeface="+mj-lt"/>
              </a:rPr>
              <a:t>    psihijatar- šef odseka</a:t>
            </a:r>
          </a:p>
          <a:p>
            <a:pPr lvl="1">
              <a:buFont typeface="Wingdings" pitchFamily="2" charset="2"/>
              <a:buChar char="v"/>
            </a:pPr>
            <a:r>
              <a:rPr lang="sr-Latn-CS" cap="all" dirty="0" smtClean="0">
                <a:latin typeface="+mj-lt"/>
              </a:rPr>
              <a:t>	spec.kliničke psihologije</a:t>
            </a:r>
          </a:p>
          <a:p>
            <a:pPr lvl="1">
              <a:buFont typeface="Wingdings" pitchFamily="2" charset="2"/>
              <a:buChar char="v"/>
            </a:pPr>
            <a:r>
              <a:rPr lang="sr-Latn-CS" cap="all" dirty="0" smtClean="0">
                <a:latin typeface="+mj-lt"/>
              </a:rPr>
              <a:t>	dipl. socijalni radnik</a:t>
            </a:r>
          </a:p>
          <a:p>
            <a:pPr lvl="1">
              <a:buFont typeface="Wingdings" pitchFamily="2" charset="2"/>
              <a:buChar char="v"/>
            </a:pPr>
            <a:r>
              <a:rPr lang="sr-Latn-CS" cap="all" dirty="0" smtClean="0">
                <a:latin typeface="+mj-lt"/>
              </a:rPr>
              <a:t>	med.sestra (</a:t>
            </a:r>
            <a:r>
              <a:rPr lang="sr-Latn-CS" sz="2000" cap="all" dirty="0" smtClean="0">
                <a:latin typeface="+mj-lt"/>
              </a:rPr>
              <a:t>EDUKOVANA za psihoterapijski rad</a:t>
            </a:r>
            <a:r>
              <a:rPr lang="sr-Latn-CS" cap="all" dirty="0" smtClean="0">
                <a:latin typeface="+mj-lt"/>
              </a:rPr>
              <a:t>)</a:t>
            </a:r>
          </a:p>
          <a:p>
            <a:pPr lvl="1">
              <a:buFont typeface="Wingdings" pitchFamily="2" charset="2"/>
              <a:buChar char="v"/>
            </a:pPr>
            <a:r>
              <a:rPr lang="sr-Latn-CS" cap="all" dirty="0" smtClean="0">
                <a:latin typeface="+mj-lt"/>
              </a:rPr>
              <a:t>    MED.SESTRA</a:t>
            </a:r>
          </a:p>
          <a:p>
            <a:pPr lvl="1">
              <a:buNone/>
            </a:pPr>
            <a:endParaRPr lang="sr-Latn-CS" cap="all" dirty="0" smtClean="0">
              <a:latin typeface="+mj-lt"/>
            </a:endParaRPr>
          </a:p>
          <a:p>
            <a:pPr lvl="1">
              <a:buNone/>
            </a:pPr>
            <a:r>
              <a:rPr lang="sr-Latn-CS" cap="all" dirty="0" smtClean="0">
                <a:latin typeface="+mj-lt"/>
              </a:rPr>
              <a:t>?		</a:t>
            </a:r>
            <a:r>
              <a:rPr lang="sr-Latn-CS" cap="all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Dipl.specijalni pedagog</a:t>
            </a:r>
          </a:p>
          <a:p>
            <a:pPr lvl="1">
              <a:buNone/>
            </a:pPr>
            <a:r>
              <a:rPr lang="sr-Latn-CS" cap="all" dirty="0" smtClean="0">
                <a:latin typeface="+mj-lt"/>
              </a:rPr>
              <a:t>?		</a:t>
            </a:r>
            <a:r>
              <a:rPr lang="sr-Latn-CS" cap="all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RADNI TERAPEUT</a:t>
            </a:r>
          </a:p>
          <a:p>
            <a:pPr>
              <a:buFont typeface="Wingdings" pitchFamily="2" charset="2"/>
              <a:buChar char="v"/>
            </a:pPr>
            <a:endParaRPr lang="sr-Latn-CS" dirty="0">
              <a:latin typeface="+mj-lt"/>
            </a:endParaRPr>
          </a:p>
          <a:p>
            <a:pPr>
              <a:buFont typeface="Wingdings" pitchFamily="2" charset="2"/>
              <a:buChar char="v"/>
            </a:pPr>
            <a:endParaRPr lang="sr-Latn-CS" dirty="0" smtClean="0">
              <a:latin typeface="+mj-lt"/>
            </a:endParaRPr>
          </a:p>
          <a:p>
            <a:pPr>
              <a:buFont typeface="Wingdings" pitchFamily="2" charset="2"/>
              <a:buChar char="v"/>
            </a:pPr>
            <a:endParaRPr lang="sr-Latn-C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ULOGE TIMA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70000" lnSpcReduction="20000"/>
          </a:bodyPr>
          <a:lstStyle/>
          <a:p>
            <a:endParaRPr lang="sr-Latn-RS" sz="3600" b="1" i="1" dirty="0" smtClean="0">
              <a:solidFill>
                <a:schemeClr val="accent1"/>
              </a:solidFill>
              <a:latin typeface="+mj-lt"/>
            </a:endParaRPr>
          </a:p>
          <a:p>
            <a:r>
              <a:rPr lang="sr-Latn-RS" sz="3600" b="1" i="1" dirty="0" smtClean="0">
                <a:solidFill>
                  <a:schemeClr val="accent1"/>
                </a:solidFill>
                <a:latin typeface="+mj-lt"/>
              </a:rPr>
              <a:t>PSIHOTERAPIJSKE SEANSE !!!</a:t>
            </a:r>
          </a:p>
          <a:p>
            <a:pPr>
              <a:buNone/>
            </a:pPr>
            <a:r>
              <a:rPr lang="sr-Latn-RS" b="1" i="1" dirty="0" smtClean="0">
                <a:solidFill>
                  <a:schemeClr val="accent3"/>
                </a:solidFill>
                <a:latin typeface="+mj-lt"/>
              </a:rPr>
              <a:t>		</a:t>
            </a:r>
            <a:endParaRPr lang="sr-Latn-RS" b="1" i="1" dirty="0" smtClean="0">
              <a:solidFill>
                <a:schemeClr val="tx2"/>
              </a:solidFill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sr-Latn-RS" sz="3100" dirty="0" smtClean="0">
                <a:latin typeface="+mj-lt"/>
              </a:rPr>
              <a:t>timsko sagledavanje pre prijema (uvodni razgovor, socijalna anketa, procena sposobnosti za psihoterapijski rad i rad u grupi...)</a:t>
            </a:r>
          </a:p>
          <a:p>
            <a:pPr lvl="1">
              <a:buNone/>
            </a:pPr>
            <a:r>
              <a:rPr lang="sr-Latn-RS" sz="3100" dirty="0" smtClean="0">
                <a:latin typeface="+mj-lt"/>
              </a:rPr>
              <a:t>	+motivacija+ informacije o tretmanu...</a:t>
            </a:r>
          </a:p>
          <a:p>
            <a:pPr lvl="1">
              <a:buFont typeface="Wingdings" pitchFamily="2" charset="2"/>
              <a:buChar char="v"/>
            </a:pPr>
            <a:r>
              <a:rPr lang="sr-Latn-RS" sz="3100" dirty="0" smtClean="0">
                <a:latin typeface="+mj-lt"/>
              </a:rPr>
              <a:t>prijem (administracija, medikacija)</a:t>
            </a:r>
          </a:p>
          <a:p>
            <a:pPr lvl="1">
              <a:buFont typeface="Wingdings" pitchFamily="2" charset="2"/>
              <a:buChar char="v"/>
            </a:pPr>
            <a:r>
              <a:rPr lang="sr-Latn-RS" sz="3100" dirty="0" smtClean="0">
                <a:latin typeface="+mj-lt"/>
              </a:rPr>
              <a:t>individualne intervencije sa pacijentima i/ili porodicama</a:t>
            </a:r>
          </a:p>
          <a:p>
            <a:pPr lvl="1">
              <a:buFont typeface="Wingdings" pitchFamily="2" charset="2"/>
              <a:buChar char="v"/>
            </a:pPr>
            <a:r>
              <a:rPr lang="sr-Latn-RS" sz="3100" dirty="0" smtClean="0">
                <a:latin typeface="+mj-lt"/>
              </a:rPr>
              <a:t>vođenje dokumentacije</a:t>
            </a:r>
          </a:p>
          <a:p>
            <a:pPr lvl="1">
              <a:buFont typeface="Wingdings" pitchFamily="2" charset="2"/>
              <a:buChar char="v"/>
            </a:pPr>
            <a:endParaRPr lang="sr-Latn-RS" sz="3100" dirty="0" smtClean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endParaRPr lang="sr-Latn-RS" sz="3100" dirty="0" smtClean="0">
              <a:latin typeface="+mj-lt"/>
            </a:endParaRPr>
          </a:p>
          <a:p>
            <a:pPr lvl="1">
              <a:buFont typeface="Wingdings" pitchFamily="2" charset="2"/>
              <a:buChar char="v"/>
            </a:pPr>
            <a:r>
              <a:rPr lang="sr-Latn-RS" sz="3100" dirty="0" smtClean="0">
                <a:latin typeface="+mj-lt"/>
              </a:rPr>
              <a:t>timski sastanci:  “mini”- svakodnevno</a:t>
            </a:r>
          </a:p>
          <a:p>
            <a:pPr lvl="1">
              <a:buNone/>
            </a:pPr>
            <a:r>
              <a:rPr lang="sr-Latn-RS" sz="3100" dirty="0" smtClean="0">
                <a:latin typeface="+mj-lt"/>
              </a:rPr>
              <a:t>			            redovni – jednom nedeljno</a:t>
            </a:r>
          </a:p>
          <a:p>
            <a:pPr>
              <a:buNone/>
            </a:pPr>
            <a:endParaRPr lang="sr-Latn-RS" sz="3100" dirty="0" smtClean="0">
              <a:solidFill>
                <a:schemeClr val="tx2"/>
              </a:solidFill>
              <a:latin typeface="+mj-lt"/>
            </a:endParaRPr>
          </a:p>
          <a:p>
            <a:pPr>
              <a:buNone/>
            </a:pPr>
            <a:r>
              <a:rPr lang="sr-Latn-RS" sz="3100" b="1" i="1" dirty="0" smtClean="0">
                <a:solidFill>
                  <a:schemeClr val="tx2"/>
                </a:solidFill>
                <a:latin typeface="+mj-lt"/>
              </a:rPr>
              <a:t>	</a:t>
            </a:r>
            <a:endParaRPr lang="en-US" sz="3100" b="1" i="1" dirty="0">
              <a:solidFill>
                <a:schemeClr val="accent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dirty="0" smtClean="0"/>
              <a:t> Efikasan timski rad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57200" y="1920875"/>
          <a:ext cx="4038600" cy="443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48200" y="1920085"/>
          <a:ext cx="4038600" cy="4434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352</TotalTime>
  <Words>168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Timski rad u Dnevnoj bolnici za hemijske i nehemijske zavisnosti</vt:lpstr>
      <vt:lpstr>DB za zavisnike od droga </vt:lpstr>
      <vt:lpstr>Broj pacijenata u DB-N  (prethodne dve godine)</vt:lpstr>
      <vt:lpstr>DB za nehemijske zavisnosti</vt:lpstr>
      <vt:lpstr>            Novi pacijenti- DB-K</vt:lpstr>
      <vt:lpstr>    Pacijenti u DB-K po godinama</vt:lpstr>
      <vt:lpstr>TIM- trenutno stanje – 5 članova</vt:lpstr>
      <vt:lpstr>ULOGE TIMA</vt:lpstr>
      <vt:lpstr> Efikasan timski rad</vt:lpstr>
      <vt:lpstr>HVALA NA PAŽNJI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Timski rad u Dnevnoj bolnici za hemijske i nehemijske zavisnosti</dc:title>
  <dc:creator>Milica</dc:creator>
  <cp:lastModifiedBy>User</cp:lastModifiedBy>
  <cp:revision>37</cp:revision>
  <dcterms:created xsi:type="dcterms:W3CDTF">2006-08-16T00:00:00Z</dcterms:created>
  <dcterms:modified xsi:type="dcterms:W3CDTF">2018-04-10T12:39:13Z</dcterms:modified>
</cp:coreProperties>
</file>